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85" r:id="rId5"/>
    <p:sldId id="284" r:id="rId6"/>
    <p:sldId id="286" r:id="rId7"/>
    <p:sldId id="259" r:id="rId8"/>
    <p:sldId id="260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75" r:id="rId30"/>
    <p:sldId id="276" r:id="rId31"/>
    <p:sldId id="277" r:id="rId32"/>
    <p:sldId id="27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sistema web completo para publicidad, administración de local y gestión de pedidos (armados) basado en php, html5, boostrap, css3, Ajax y jquery.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una pagina web donde se muestren los productos disponibles en el local.</a:t>
            </a:r>
          </a:p>
          <a:p>
            <a:r>
              <a:rPr lang="es-CL" dirty="0" smtClean="0"/>
              <a:t>Crear sistema de administración donde se gestione todo lo relacionado el negocio (pagina, productos, pedidos y reportaría).</a:t>
            </a:r>
          </a:p>
          <a:p>
            <a:r>
              <a:rPr lang="es-CL" dirty="0" smtClean="0"/>
              <a:t>Desarrollar una herramienta web donde se puedan generar de forma mas fácil y eficiente los pedidos de bicicletas especializadas.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438398"/>
            <a:ext cx="2546777" cy="3124201"/>
          </a:xfrm>
        </p:spPr>
        <p:txBody>
          <a:bodyPr>
            <a:normAutofit fontScale="70000" lnSpcReduction="20000"/>
          </a:bodyPr>
          <a:lstStyle/>
          <a:p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2438399"/>
            <a:ext cx="25467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Que hace?</a:t>
            </a:r>
          </a:p>
          <a:p>
            <a:pPr lvl="0"/>
            <a:r>
              <a:rPr lang="es-CL" b="1" dirty="0"/>
              <a:t>Control de usuarios.</a:t>
            </a:r>
            <a:endParaRPr lang="es-CL" dirty="0"/>
          </a:p>
          <a:p>
            <a:pPr lvl="0"/>
            <a:r>
              <a:rPr lang="es-MX" b="1" dirty="0"/>
              <a:t>El sistema debe ser capaz 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de la tienda y será 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Generara Reportes.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arte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1298607"/>
              </p:ext>
            </p:extLst>
          </p:nvPr>
        </p:nvGraphicFramePr>
        <p:xfrm>
          <a:off x="1484313" y="2667000"/>
          <a:ext cx="10018712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4678"/>
                <a:gridCol w="2504678"/>
                <a:gridCol w="2504678"/>
                <a:gridCol w="2504678"/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 - 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1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Adaptabilidad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4" y="2132680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" y="2438399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16" y="521519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24" y="4924810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04" y="3917356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427093" cy="3124201"/>
          </a:xfrm>
        </p:spPr>
        <p:txBody>
          <a:bodyPr/>
          <a:lstStyle/>
          <a:p>
            <a:r>
              <a:rPr lang="es-CL" dirty="0" smtClean="0"/>
              <a:t>Administración de productos dentro del mismo local</a:t>
            </a:r>
          </a:p>
          <a:p>
            <a:r>
              <a:rPr lang="es-CL" dirty="0" smtClean="0"/>
              <a:t>Conocimientos básicos computación (nivel usuario)</a:t>
            </a:r>
          </a:p>
          <a:p>
            <a:r>
              <a:rPr lang="es-CL" dirty="0" smtClean="0"/>
              <a:t>Capacitaciones.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666999"/>
            <a:ext cx="4364506" cy="327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ley 17.336 también conocida como la ley de propiedad intelectual o derechos de autor.</a:t>
            </a:r>
          </a:p>
          <a:p>
            <a:r>
              <a:rPr lang="es-CL" dirty="0"/>
              <a:t>Ley 19.628 o “PROTECCION DE DATOS DE CARACTER </a:t>
            </a:r>
            <a:r>
              <a:rPr lang="es-CL" dirty="0" smtClean="0"/>
              <a:t>PERSONAL”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://cdn3.computerhoy.com/sites/computerhoy.com/files/editores/user-11130/ley_propiedad_intelectual_como_me_afecta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47" y="2226011"/>
            <a:ext cx="2471715" cy="1172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ula.abenzoar.com/pluginfile.php/402/course/overviewfiles/proteccion-de-dat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7" y="5026852"/>
            <a:ext cx="1742554" cy="15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6710" y="4465550"/>
            <a:ext cx="3632092" cy="1103774"/>
          </a:xfrm>
        </p:spPr>
        <p:txBody>
          <a:bodyPr/>
          <a:lstStyle/>
          <a:p>
            <a:r>
              <a:rPr lang="es-CL" dirty="0" smtClean="0"/>
              <a:t>Caso con 4 clientes.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1636710" y="2819400"/>
            <a:ext cx="3964796" cy="134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s-CL" dirty="0"/>
              <a:t>Caso con solo un cliente</a:t>
            </a:r>
          </a:p>
          <a:p>
            <a:endParaRPr lang="es-CL" dirty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06" y="2797233"/>
            <a:ext cx="6151728" cy="66442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06" y="4465550"/>
            <a:ext cx="6094699" cy="72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Factibilidad Económica (flujo de caja)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633155" cy="3124201"/>
          </a:xfrm>
        </p:spPr>
        <p:txBody>
          <a:bodyPr/>
          <a:lstStyle/>
          <a:p>
            <a:r>
              <a:rPr lang="es-CL" dirty="0" smtClean="0"/>
              <a:t>Licencia </a:t>
            </a:r>
          </a:p>
          <a:p>
            <a:r>
              <a:rPr lang="es-CL" dirty="0" smtClean="0"/>
              <a:t>Hosting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138" y="2396380"/>
            <a:ext cx="4865188" cy="35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0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666999"/>
            <a:ext cx="3641482" cy="3124201"/>
          </a:xfrm>
        </p:spPr>
        <p:txBody>
          <a:bodyPr/>
          <a:lstStyle/>
          <a:p>
            <a:r>
              <a:rPr lang="es-CL" dirty="0" smtClean="0"/>
              <a:t>Reembolso de Dinero por parte de clientes </a:t>
            </a:r>
            <a:r>
              <a:rPr lang="es-CL" dirty="0" smtClean="0"/>
              <a:t>es efectiva al poco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fezaexport.com.mx/wp-content/uploads/2013/10/trato-hech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2438399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0" y="3276650"/>
            <a:ext cx="11207594" cy="19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presupuesto 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pedido.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herramienta.</a:t>
            </a:r>
            <a:endParaRPr lang="es-CL" dirty="0"/>
          </a:p>
          <a:p>
            <a:pPr lvl="0"/>
            <a:r>
              <a:rPr lang="es-MX" dirty="0"/>
              <a:t>El usuario debería poder compartir sus "creaciones" en redes sociales.</a:t>
            </a:r>
            <a:endParaRPr lang="es-CL" dirty="0"/>
          </a:p>
          <a:p>
            <a:pPr lvl="0"/>
            <a:r>
              <a:rPr lang="es-MX" dirty="0"/>
              <a:t>Todo usuario para poder concretar un pedido deberá estar registrado/logueado en la herramienta.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CL" b="1" dirty="0"/>
              <a:t>NO Funcionales:</a:t>
            </a:r>
          </a:p>
          <a:p>
            <a:pPr lvl="0"/>
            <a:r>
              <a:rPr lang="es-CL" dirty="0"/>
              <a:t>El sistema deberá ser capaz de manejar un alto nuero de productos y accesorios de bicicletas.</a:t>
            </a:r>
          </a:p>
          <a:p>
            <a:pPr lvl="0"/>
            <a:r>
              <a:rPr lang="es-CL" dirty="0"/>
              <a:t>La interfaz del sistema será compatible con tecnologías touch.</a:t>
            </a:r>
          </a:p>
          <a:p>
            <a:pPr lvl="0"/>
            <a:r>
              <a:rPr lang="es-CL" dirty="0"/>
              <a:t>El lenguaje de programación será PHP y Jquery.</a:t>
            </a:r>
          </a:p>
          <a:p>
            <a:pPr lvl="0"/>
            <a:r>
              <a:rPr lang="es-CL" dirty="0"/>
              <a:t>La base de Datos será misal.</a:t>
            </a:r>
          </a:p>
          <a:p>
            <a:pPr lvl="0"/>
            <a:r>
              <a:rPr lang="es-CL" dirty="0"/>
              <a:t>El sistema será escalable.</a:t>
            </a:r>
          </a:p>
          <a:p>
            <a:pPr lvl="0"/>
            <a:r>
              <a:rPr lang="es-CL" dirty="0"/>
              <a:t>El sistema será a la medida del cliente.</a:t>
            </a:r>
          </a:p>
          <a:p>
            <a:pPr lvl="0"/>
            <a:r>
              <a:rPr lang="es-CL" dirty="0"/>
              <a:t>El sistema deberá contar con las medidas de seguridad necesarias.</a:t>
            </a:r>
          </a:p>
          <a:p>
            <a:pPr lvl="0"/>
            <a:r>
              <a:rPr lang="es-CL" dirty="0"/>
              <a:t>El sistema deberá tener un GUI correspondiente al empresa (colores).</a:t>
            </a:r>
          </a:p>
          <a:p>
            <a:pPr lvl="0"/>
            <a:r>
              <a:rPr lang="es-CL" dirty="0"/>
              <a:t>La GUI será sencilla y amigable para el usuario.</a:t>
            </a:r>
          </a:p>
          <a:p>
            <a:r>
              <a:rPr lang="es-CL" dirty="0"/>
              <a:t>El servidor deberá ser VPS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107" y="2438399"/>
            <a:ext cx="7936053" cy="42457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Datos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31340"/>
            <a:ext cx="2212883" cy="4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536</TotalTime>
  <Words>684</Words>
  <Application>Microsoft Office PowerPoint</Application>
  <PresentationFormat>Panorámica</PresentationFormat>
  <Paragraphs>123</Paragraphs>
  <Slides>32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Calibri</vt:lpstr>
      <vt:lpstr>Corbel</vt:lpstr>
      <vt:lpstr>Times New Roman</vt:lpstr>
      <vt:lpstr>Parallax</vt:lpstr>
      <vt:lpstr>Bici - O -  Matic</vt:lpstr>
      <vt:lpstr>Integrantes</vt:lpstr>
      <vt:lpstr>Resumen de Proyecto</vt:lpstr>
      <vt:lpstr>Resumen de Proyecto</vt:lpstr>
      <vt:lpstr>Resumen de Proyecto</vt:lpstr>
      <vt:lpstr>Resumen de Proyecto</vt:lpstr>
      <vt:lpstr>Sccycles</vt:lpstr>
      <vt:lpstr>Solución Planteada</vt:lpstr>
      <vt:lpstr>Diagrama BPMN de Procesos (Sccycles)</vt:lpstr>
      <vt:lpstr>Diagrama BPMN de Procesos (Sccycles)</vt:lpstr>
      <vt:lpstr>Diagrama BPMN de Procesos (Sccycles)</vt:lpstr>
      <vt:lpstr>Objetivos General Estratégico</vt:lpstr>
      <vt:lpstr>Objetivos del desarrollo</vt:lpstr>
      <vt:lpstr>Objetivos específicos del desarrollo</vt:lpstr>
      <vt:lpstr>Alcances de Proyecto</vt:lpstr>
      <vt:lpstr>Estado del arte</vt:lpstr>
      <vt:lpstr>Factibilidad Técnica</vt:lpstr>
      <vt:lpstr>Factibilidad Operativa</vt:lpstr>
      <vt:lpstr>Factibilidad Legal</vt:lpstr>
      <vt:lpstr>Factibilidad Económica (flujo de caja)</vt:lpstr>
      <vt:lpstr>Factibilidad Económica (flujo de caja)</vt:lpstr>
      <vt:lpstr>Factibilidad Financiera</vt:lpstr>
      <vt:lpstr>Análisis de Riesgo</vt:lpstr>
      <vt:lpstr>Especificación de Requerimientos</vt:lpstr>
      <vt:lpstr>Especificación de Requerimientos</vt:lpstr>
      <vt:lpstr>Metodología de Desarrollo</vt:lpstr>
      <vt:lpstr>Equipo - Organigrama</vt:lpstr>
      <vt:lpstr>Gantt - EDT</vt:lpstr>
      <vt:lpstr>Diagrama de Arquitectura</vt:lpstr>
      <vt:lpstr>Casos de Uso</vt:lpstr>
      <vt:lpstr>Modelo de Base de Datos</vt:lpstr>
      <vt:lpstr>Demostración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ALEJANDRO IGNACIO LLANOS FABAR</cp:lastModifiedBy>
  <cp:revision>38</cp:revision>
  <dcterms:created xsi:type="dcterms:W3CDTF">2015-10-24T00:01:17Z</dcterms:created>
  <dcterms:modified xsi:type="dcterms:W3CDTF">2015-10-31T02:14:21Z</dcterms:modified>
</cp:coreProperties>
</file>